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" charset="1" panose="00000500000000000000"/>
      <p:regular r:id="rId15"/>
    </p:embeddedFont>
    <p:embeddedFont>
      <p:font typeface="Montserrat Classic Bold" charset="1" panose="000008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 Heavy" charset="1" panose="00000A00000000000000"/>
      <p:regular r:id="rId18"/>
    </p:embeddedFont>
    <p:embeddedFont>
      <p:font typeface="Montserrat Medium Italics" charset="1" panose="00000600000000000000"/>
      <p:regular r:id="rId19"/>
    </p:embeddedFont>
    <p:embeddedFont>
      <p:font typeface="Montserrat Italic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11.png" Type="http://schemas.openxmlformats.org/officeDocument/2006/relationships/image"/><Relationship Id="rId2" Target="../media/image1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11.png" Type="http://schemas.openxmlformats.org/officeDocument/2006/relationships/image"/><Relationship Id="rId2" Target="../media/image1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13.png" Type="http://schemas.openxmlformats.org/officeDocument/2006/relationships/image"/><Relationship Id="rId3" Target="../media/image27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1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1.png" Type="http://schemas.openxmlformats.org/officeDocument/2006/relationships/image"/><Relationship Id="rId6" Target="../media/image31.jpeg" Type="http://schemas.openxmlformats.org/officeDocument/2006/relationships/image"/><Relationship Id="rId7" Target="../media/image32.jpe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3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3.jpeg" Type="http://schemas.openxmlformats.org/officeDocument/2006/relationships/image"/><Relationship Id="rId6" Target="../media/image11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64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26695" y="8110045"/>
            <a:ext cx="10840626" cy="10105821"/>
            <a:chOff x="0" y="0"/>
            <a:chExt cx="812800" cy="757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57706"/>
            </a:xfrm>
            <a:custGeom>
              <a:avLst/>
              <a:gdLst/>
              <a:ahLst/>
              <a:cxnLst/>
              <a:rect r="r" b="b" t="t" l="l"/>
              <a:pathLst>
                <a:path h="757706" w="812800">
                  <a:moveTo>
                    <a:pt x="406400" y="0"/>
                  </a:moveTo>
                  <a:cubicBezTo>
                    <a:pt x="181951" y="0"/>
                    <a:pt x="0" y="169618"/>
                    <a:pt x="0" y="378853"/>
                  </a:cubicBezTo>
                  <a:cubicBezTo>
                    <a:pt x="0" y="588088"/>
                    <a:pt x="181951" y="757706"/>
                    <a:pt x="406400" y="757706"/>
                  </a:cubicBezTo>
                  <a:cubicBezTo>
                    <a:pt x="630849" y="757706"/>
                    <a:pt x="812800" y="588088"/>
                    <a:pt x="812800" y="378853"/>
                  </a:cubicBezTo>
                  <a:cubicBezTo>
                    <a:pt x="812800" y="16961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2935"/>
              <a:ext cx="660400" cy="65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10558" y="-4565022"/>
            <a:ext cx="10840626" cy="108406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97661" y="738188"/>
            <a:ext cx="1961639" cy="581025"/>
            <a:chOff x="0" y="0"/>
            <a:chExt cx="1372075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2075" cy="406400"/>
            </a:xfrm>
            <a:custGeom>
              <a:avLst/>
              <a:gdLst/>
              <a:ahLst/>
              <a:cxnLst/>
              <a:rect r="r" b="b" t="t" l="l"/>
              <a:pathLst>
                <a:path h="406400" w="1372075">
                  <a:moveTo>
                    <a:pt x="1168875" y="0"/>
                  </a:moveTo>
                  <a:cubicBezTo>
                    <a:pt x="1281099" y="0"/>
                    <a:pt x="1372075" y="90976"/>
                    <a:pt x="1372075" y="203200"/>
                  </a:cubicBezTo>
                  <a:cubicBezTo>
                    <a:pt x="1372075" y="315424"/>
                    <a:pt x="1281099" y="406400"/>
                    <a:pt x="11688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372075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377423" y="8224345"/>
            <a:ext cx="754847" cy="7548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741497" y="801410"/>
            <a:ext cx="454581" cy="45458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84858" y="920846"/>
            <a:ext cx="167858" cy="206595"/>
          </a:xfrm>
          <a:custGeom>
            <a:avLst/>
            <a:gdLst/>
            <a:ahLst/>
            <a:cxnLst/>
            <a:rect r="r" b="b" t="t" l="l"/>
            <a:pathLst>
              <a:path h="206595" w="167858">
                <a:moveTo>
                  <a:pt x="0" y="0"/>
                </a:moveTo>
                <a:lnTo>
                  <a:pt x="167859" y="0"/>
                </a:lnTo>
                <a:lnTo>
                  <a:pt x="167859" y="206595"/>
                </a:lnTo>
                <a:lnTo>
                  <a:pt x="0" y="206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52672" y="6600955"/>
            <a:ext cx="4969924" cy="649003"/>
            <a:chOff x="0" y="0"/>
            <a:chExt cx="6626565" cy="86533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3448048" y="0"/>
              <a:ext cx="3178517" cy="865338"/>
              <a:chOff x="0" y="0"/>
              <a:chExt cx="1492769" cy="406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9276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92769">
                    <a:moveTo>
                      <a:pt x="1289569" y="0"/>
                    </a:moveTo>
                    <a:cubicBezTo>
                      <a:pt x="1401793" y="0"/>
                      <a:pt x="1492769" y="90976"/>
                      <a:pt x="1492769" y="203200"/>
                    </a:cubicBezTo>
                    <a:cubicBezTo>
                      <a:pt x="1492769" y="315424"/>
                      <a:pt x="1401793" y="406400"/>
                      <a:pt x="128956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DC5E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0"/>
                <a:ext cx="1492769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3178517" cy="865338"/>
              <a:chOff x="0" y="0"/>
              <a:chExt cx="1492769" cy="4064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49276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492769">
                    <a:moveTo>
                      <a:pt x="1289569" y="0"/>
                    </a:moveTo>
                    <a:cubicBezTo>
                      <a:pt x="1401793" y="0"/>
                      <a:pt x="1492769" y="90976"/>
                      <a:pt x="1492769" y="203200"/>
                    </a:cubicBezTo>
                    <a:cubicBezTo>
                      <a:pt x="1492769" y="315424"/>
                      <a:pt x="1401793" y="406400"/>
                      <a:pt x="128956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4DC5EF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0"/>
                <a:ext cx="1492769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true" flipV="false" rot="0">
              <a:off x="5902768" y="330050"/>
              <a:ext cx="301014" cy="205237"/>
            </a:xfrm>
            <a:custGeom>
              <a:avLst/>
              <a:gdLst/>
              <a:ahLst/>
              <a:cxnLst/>
              <a:rect r="r" b="b" t="t" l="l"/>
              <a:pathLst>
                <a:path h="205237" w="301014">
                  <a:moveTo>
                    <a:pt x="301014" y="0"/>
                  </a:moveTo>
                  <a:lnTo>
                    <a:pt x="0" y="0"/>
                  </a:lnTo>
                  <a:lnTo>
                    <a:pt x="0" y="205237"/>
                  </a:lnTo>
                  <a:lnTo>
                    <a:pt x="301014" y="205237"/>
                  </a:lnTo>
                  <a:lnTo>
                    <a:pt x="30101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3448048" y="227380"/>
              <a:ext cx="2183098" cy="397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12"/>
                </a:lnSpc>
              </a:pPr>
              <a:r>
                <a:rPr lang="en-US" sz="201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Start Now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15027" y="227380"/>
              <a:ext cx="2748462" cy="397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2"/>
                </a:lnSpc>
              </a:pPr>
              <a:r>
                <a:rPr lang="en-US" sz="201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Learn More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794459" y="2739666"/>
            <a:ext cx="6090400" cy="5661576"/>
            <a:chOff x="0" y="0"/>
            <a:chExt cx="8120533" cy="754876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548767" cy="7548767"/>
            </a:xfrm>
            <a:custGeom>
              <a:avLst/>
              <a:gdLst/>
              <a:ahLst/>
              <a:cxnLst/>
              <a:rect r="r" b="b" t="t" l="l"/>
              <a:pathLst>
                <a:path h="7548767" w="7548767">
                  <a:moveTo>
                    <a:pt x="0" y="0"/>
                  </a:moveTo>
                  <a:lnTo>
                    <a:pt x="7548767" y="0"/>
                  </a:lnTo>
                  <a:lnTo>
                    <a:pt x="7548767" y="7548767"/>
                  </a:lnTo>
                  <a:lnTo>
                    <a:pt x="0" y="7548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001905" y="2079398"/>
              <a:ext cx="2118628" cy="1159467"/>
            </a:xfrm>
            <a:custGeom>
              <a:avLst/>
              <a:gdLst/>
              <a:ahLst/>
              <a:cxnLst/>
              <a:rect r="r" b="b" t="t" l="l"/>
              <a:pathLst>
                <a:path h="1159467" w="2118628">
                  <a:moveTo>
                    <a:pt x="0" y="0"/>
                  </a:moveTo>
                  <a:lnTo>
                    <a:pt x="2118628" y="0"/>
                  </a:lnTo>
                  <a:lnTo>
                    <a:pt x="2118628" y="1159468"/>
                  </a:lnTo>
                  <a:lnTo>
                    <a:pt x="0" y="1159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511978" y="1573451"/>
              <a:ext cx="4705690" cy="4499816"/>
            </a:xfrm>
            <a:custGeom>
              <a:avLst/>
              <a:gdLst/>
              <a:ahLst/>
              <a:cxnLst/>
              <a:rect r="r" b="b" t="t" l="l"/>
              <a:pathLst>
                <a:path h="4499816" w="4705690">
                  <a:moveTo>
                    <a:pt x="0" y="0"/>
                  </a:moveTo>
                  <a:lnTo>
                    <a:pt x="4705690" y="0"/>
                  </a:lnTo>
                  <a:lnTo>
                    <a:pt x="4705690" y="4499816"/>
                  </a:lnTo>
                  <a:lnTo>
                    <a:pt x="0" y="4499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452672" y="3046559"/>
            <a:ext cx="8882285" cy="206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5"/>
              </a:lnSpc>
            </a:pPr>
            <a:r>
              <a:rPr lang="en-US" b="true" sz="15405" spc="147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ONLINE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52672" y="5009250"/>
            <a:ext cx="8882285" cy="129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14"/>
              </a:lnSpc>
            </a:pPr>
            <a:r>
              <a:rPr lang="en-US" b="true" sz="9614">
                <a:solidFill>
                  <a:srgbClr val="4DC5E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INTERACTION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351977" y="890860"/>
            <a:ext cx="134984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Kenay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14499" y="871935"/>
            <a:ext cx="1378388" cy="26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65721" y="871935"/>
            <a:ext cx="137838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true">
                <a:solidFill>
                  <a:srgbClr val="4DC5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UFCD-5124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916943" y="871935"/>
            <a:ext cx="1378388" cy="26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028700" y="8979191"/>
            <a:ext cx="3832389" cy="818151"/>
          </a:xfrm>
          <a:custGeom>
            <a:avLst/>
            <a:gdLst/>
            <a:ahLst/>
            <a:cxnLst/>
            <a:rect r="r" b="b" t="t" l="l"/>
            <a:pathLst>
              <a:path h="818151" w="3832389">
                <a:moveTo>
                  <a:pt x="0" y="0"/>
                </a:moveTo>
                <a:lnTo>
                  <a:pt x="3832389" y="0"/>
                </a:lnTo>
                <a:lnTo>
                  <a:pt x="3832389" y="818151"/>
                </a:lnTo>
                <a:lnTo>
                  <a:pt x="0" y="8181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64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2818" y="-1723418"/>
            <a:ext cx="20613637" cy="13733835"/>
          </a:xfrm>
          <a:custGeom>
            <a:avLst/>
            <a:gdLst/>
            <a:ahLst/>
            <a:cxnLst/>
            <a:rect r="r" b="b" t="t" l="l"/>
            <a:pathLst>
              <a:path h="13733835" w="20613637">
                <a:moveTo>
                  <a:pt x="0" y="0"/>
                </a:moveTo>
                <a:lnTo>
                  <a:pt x="20613636" y="0"/>
                </a:lnTo>
                <a:lnTo>
                  <a:pt x="20613636" y="13733836"/>
                </a:lnTo>
                <a:lnTo>
                  <a:pt x="0" y="1373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92144" y="-4565022"/>
            <a:ext cx="10159040" cy="1015904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2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58888" y="3043623"/>
            <a:ext cx="10647829" cy="10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b="true" sz="7760" spc="745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SEARCH ENGINES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3126695" y="8110045"/>
            <a:ext cx="10840626" cy="10105821"/>
            <a:chOff x="0" y="0"/>
            <a:chExt cx="14454169" cy="1347442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4454169" cy="13474428"/>
              <a:chOff x="0" y="0"/>
              <a:chExt cx="812800" cy="75770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57706"/>
              </a:xfrm>
              <a:custGeom>
                <a:avLst/>
                <a:gdLst/>
                <a:ahLst/>
                <a:cxnLst/>
                <a:rect r="r" b="b" t="t" l="l"/>
                <a:pathLst>
                  <a:path h="757706" w="812800">
                    <a:moveTo>
                      <a:pt x="406400" y="0"/>
                    </a:moveTo>
                    <a:cubicBezTo>
                      <a:pt x="181951" y="0"/>
                      <a:pt x="0" y="169618"/>
                      <a:pt x="0" y="378853"/>
                    </a:cubicBezTo>
                    <a:cubicBezTo>
                      <a:pt x="0" y="588088"/>
                      <a:pt x="181951" y="757706"/>
                      <a:pt x="406400" y="757706"/>
                    </a:cubicBezTo>
                    <a:cubicBezTo>
                      <a:pt x="630849" y="757706"/>
                      <a:pt x="812800" y="588088"/>
                      <a:pt x="812800" y="378853"/>
                    </a:cubicBezTo>
                    <a:cubicBezTo>
                      <a:pt x="812800" y="16961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2935"/>
                <a:ext cx="660400" cy="6537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665696" y="88551"/>
              <a:ext cx="1006462" cy="100646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C5E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5540527" y="1095014"/>
              <a:ext cx="5109853" cy="1090867"/>
            </a:xfrm>
            <a:custGeom>
              <a:avLst/>
              <a:gdLst/>
              <a:ahLst/>
              <a:cxnLst/>
              <a:rect r="r" b="b" t="t" l="l"/>
              <a:pathLst>
                <a:path h="1090867" w="5109853">
                  <a:moveTo>
                    <a:pt x="0" y="0"/>
                  </a:moveTo>
                  <a:lnTo>
                    <a:pt x="5109852" y="0"/>
                  </a:lnTo>
                  <a:lnTo>
                    <a:pt x="5109852" y="1090867"/>
                  </a:lnTo>
                  <a:lnTo>
                    <a:pt x="0" y="1090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3205" y="1028700"/>
            <a:ext cx="6086651" cy="6086651"/>
          </a:xfrm>
          <a:custGeom>
            <a:avLst/>
            <a:gdLst/>
            <a:ahLst/>
            <a:cxnLst/>
            <a:rect r="r" b="b" t="t" l="l"/>
            <a:pathLst>
              <a:path h="6086651" w="6086651">
                <a:moveTo>
                  <a:pt x="0" y="0"/>
                </a:moveTo>
                <a:lnTo>
                  <a:pt x="6086651" y="0"/>
                </a:lnTo>
                <a:lnTo>
                  <a:pt x="6086651" y="6086651"/>
                </a:lnTo>
                <a:lnTo>
                  <a:pt x="0" y="6086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-3528459" y="2592011"/>
            <a:ext cx="10287000" cy="5102979"/>
            <a:chOff x="0" y="0"/>
            <a:chExt cx="1865054" cy="9251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5055" cy="925181"/>
            </a:xfrm>
            <a:custGeom>
              <a:avLst/>
              <a:gdLst/>
              <a:ahLst/>
              <a:cxnLst/>
              <a:rect r="r" b="b" t="t" l="l"/>
              <a:pathLst>
                <a:path h="925181" w="1865055">
                  <a:moveTo>
                    <a:pt x="1740594" y="925181"/>
                  </a:moveTo>
                  <a:lnTo>
                    <a:pt x="124460" y="925181"/>
                  </a:lnTo>
                  <a:cubicBezTo>
                    <a:pt x="55880" y="925181"/>
                    <a:pt x="0" y="869301"/>
                    <a:pt x="0" y="8007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40595" y="0"/>
                  </a:lnTo>
                  <a:cubicBezTo>
                    <a:pt x="1809174" y="0"/>
                    <a:pt x="1865055" y="55880"/>
                    <a:pt x="1865055" y="124460"/>
                  </a:cubicBezTo>
                  <a:lnTo>
                    <a:pt x="1865055" y="800721"/>
                  </a:lnTo>
                  <a:cubicBezTo>
                    <a:pt x="1865055" y="869301"/>
                    <a:pt x="1809174" y="925181"/>
                    <a:pt x="1740595" y="925181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224520" y="-1184338"/>
            <a:ext cx="25409765" cy="16929256"/>
          </a:xfrm>
          <a:custGeom>
            <a:avLst/>
            <a:gdLst/>
            <a:ahLst/>
            <a:cxnLst/>
            <a:rect r="r" b="b" t="t" l="l"/>
            <a:pathLst>
              <a:path h="16929256" w="25409765">
                <a:moveTo>
                  <a:pt x="0" y="0"/>
                </a:moveTo>
                <a:lnTo>
                  <a:pt x="25409765" y="0"/>
                </a:lnTo>
                <a:lnTo>
                  <a:pt x="25409765" y="16929256"/>
                </a:lnTo>
                <a:lnTo>
                  <a:pt x="0" y="16929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09641" y="-893090"/>
            <a:ext cx="25409765" cy="16929256"/>
          </a:xfrm>
          <a:custGeom>
            <a:avLst/>
            <a:gdLst/>
            <a:ahLst/>
            <a:cxnLst/>
            <a:rect r="r" b="b" t="t" l="l"/>
            <a:pathLst>
              <a:path h="16929256" w="25409765">
                <a:moveTo>
                  <a:pt x="0" y="0"/>
                </a:moveTo>
                <a:lnTo>
                  <a:pt x="25409765" y="0"/>
                </a:lnTo>
                <a:lnTo>
                  <a:pt x="25409765" y="16929256"/>
                </a:lnTo>
                <a:lnTo>
                  <a:pt x="0" y="1692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8985330" y="4209446"/>
            <a:ext cx="90991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6230600" y="828003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528" y="88235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929853" y="2041093"/>
            <a:ext cx="1750619" cy="1750619"/>
          </a:xfrm>
          <a:custGeom>
            <a:avLst/>
            <a:gdLst/>
            <a:ahLst/>
            <a:cxnLst/>
            <a:rect r="r" b="b" t="t" l="l"/>
            <a:pathLst>
              <a:path h="1750619" w="1750619">
                <a:moveTo>
                  <a:pt x="0" y="0"/>
                </a:moveTo>
                <a:lnTo>
                  <a:pt x="1750619" y="0"/>
                </a:lnTo>
                <a:lnTo>
                  <a:pt x="1750619" y="1750619"/>
                </a:lnTo>
                <a:lnTo>
                  <a:pt x="0" y="17506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041211" y="2005032"/>
            <a:ext cx="3047727" cy="1750619"/>
            <a:chOff x="0" y="0"/>
            <a:chExt cx="4063636" cy="233415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47625"/>
              <a:ext cx="4063636" cy="1061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9"/>
                </a:lnSpc>
              </a:pPr>
              <a:r>
                <a:rPr lang="en-US" b="true" sz="5499" spc="566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Search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272650"/>
              <a:ext cx="4063636" cy="1061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9"/>
                </a:lnSpc>
              </a:pPr>
              <a:r>
                <a:rPr lang="en-US" sz="5499" b="true">
                  <a:solidFill>
                    <a:srgbClr val="7E64FB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Engines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985330" y="4552346"/>
            <a:ext cx="8329447" cy="272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50"/>
              </a:lnSpc>
            </a:pPr>
            <a:r>
              <a:rPr lang="en-US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program that searches for and identifies items in a database that correspond to keywords or characters specified by the user, used especially for finding particular sites on the World Wide Web.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85330" y="7661290"/>
            <a:ext cx="6803879" cy="33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i="true" b="true">
                <a:solidFill>
                  <a:srgbClr val="4DC5EF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Read More. . 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3126695" y="8110045"/>
            <a:ext cx="10840626" cy="10105821"/>
            <a:chOff x="0" y="0"/>
            <a:chExt cx="14454169" cy="1347442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4454169" cy="13474428"/>
              <a:chOff x="0" y="0"/>
              <a:chExt cx="812800" cy="75770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757706"/>
              </a:xfrm>
              <a:custGeom>
                <a:avLst/>
                <a:gdLst/>
                <a:ahLst/>
                <a:cxnLst/>
                <a:rect r="r" b="b" t="t" l="l"/>
                <a:pathLst>
                  <a:path h="757706" w="812800">
                    <a:moveTo>
                      <a:pt x="406400" y="0"/>
                    </a:moveTo>
                    <a:cubicBezTo>
                      <a:pt x="181951" y="0"/>
                      <a:pt x="0" y="169618"/>
                      <a:pt x="0" y="378853"/>
                    </a:cubicBezTo>
                    <a:cubicBezTo>
                      <a:pt x="0" y="588088"/>
                      <a:pt x="181951" y="757706"/>
                      <a:pt x="406400" y="757706"/>
                    </a:cubicBezTo>
                    <a:cubicBezTo>
                      <a:pt x="630849" y="757706"/>
                      <a:pt x="812800" y="588088"/>
                      <a:pt x="812800" y="378853"/>
                    </a:cubicBezTo>
                    <a:cubicBezTo>
                      <a:pt x="812800" y="16961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2935"/>
                <a:ext cx="660400" cy="6537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3665696" y="88551"/>
              <a:ext cx="1006462" cy="1006462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C5E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5540527" y="1095014"/>
              <a:ext cx="5109853" cy="1090867"/>
            </a:xfrm>
            <a:custGeom>
              <a:avLst/>
              <a:gdLst/>
              <a:ahLst/>
              <a:cxnLst/>
              <a:rect r="r" b="b" t="t" l="l"/>
              <a:pathLst>
                <a:path h="1090867" w="5109853">
                  <a:moveTo>
                    <a:pt x="0" y="0"/>
                  </a:moveTo>
                  <a:lnTo>
                    <a:pt x="5109852" y="0"/>
                  </a:lnTo>
                  <a:lnTo>
                    <a:pt x="5109852" y="1090867"/>
                  </a:lnTo>
                  <a:lnTo>
                    <a:pt x="0" y="1090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66589" y="-2268639"/>
            <a:ext cx="5153211" cy="515321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9802827" y="338270"/>
            <a:ext cx="10287000" cy="9610461"/>
            <a:chOff x="0" y="0"/>
            <a:chExt cx="1865054" cy="17423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5055" cy="1742397"/>
            </a:xfrm>
            <a:custGeom>
              <a:avLst/>
              <a:gdLst/>
              <a:ahLst/>
              <a:cxnLst/>
              <a:rect r="r" b="b" t="t" l="l"/>
              <a:pathLst>
                <a:path h="1742397" w="1865055">
                  <a:moveTo>
                    <a:pt x="1740594" y="1742396"/>
                  </a:moveTo>
                  <a:lnTo>
                    <a:pt x="124460" y="1742396"/>
                  </a:lnTo>
                  <a:cubicBezTo>
                    <a:pt x="55880" y="1742396"/>
                    <a:pt x="0" y="1686516"/>
                    <a:pt x="0" y="16179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40595" y="0"/>
                  </a:lnTo>
                  <a:cubicBezTo>
                    <a:pt x="1809174" y="0"/>
                    <a:pt x="1865055" y="55880"/>
                    <a:pt x="1865055" y="124460"/>
                  </a:cubicBezTo>
                  <a:lnTo>
                    <a:pt x="1865055" y="1617937"/>
                  </a:lnTo>
                  <a:cubicBezTo>
                    <a:pt x="1865055" y="1686516"/>
                    <a:pt x="1809174" y="1742397"/>
                    <a:pt x="1740595" y="1742397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538105" y="5170620"/>
            <a:ext cx="3205984" cy="3760685"/>
          </a:xfrm>
          <a:custGeom>
            <a:avLst/>
            <a:gdLst/>
            <a:ahLst/>
            <a:cxnLst/>
            <a:rect r="r" b="b" t="t" l="l"/>
            <a:pathLst>
              <a:path h="3760685" w="3205984">
                <a:moveTo>
                  <a:pt x="0" y="0"/>
                </a:moveTo>
                <a:lnTo>
                  <a:pt x="3205984" y="0"/>
                </a:lnTo>
                <a:lnTo>
                  <a:pt x="3205984" y="3760685"/>
                </a:lnTo>
                <a:lnTo>
                  <a:pt x="0" y="3760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14622" y="1615465"/>
            <a:ext cx="3252950" cy="3252950"/>
          </a:xfrm>
          <a:custGeom>
            <a:avLst/>
            <a:gdLst/>
            <a:ahLst/>
            <a:cxnLst/>
            <a:rect r="r" b="b" t="t" l="l"/>
            <a:pathLst>
              <a:path h="3252950" w="3252950">
                <a:moveTo>
                  <a:pt x="0" y="0"/>
                </a:moveTo>
                <a:lnTo>
                  <a:pt x="3252949" y="0"/>
                </a:lnTo>
                <a:lnTo>
                  <a:pt x="3252949" y="3252950"/>
                </a:lnTo>
                <a:lnTo>
                  <a:pt x="0" y="3252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369140" y="6699497"/>
            <a:ext cx="702930" cy="70293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416106" y="3064932"/>
            <a:ext cx="702930" cy="70293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377423" y="1969433"/>
            <a:ext cx="754847" cy="75484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6715131" y="94174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2329891" y="4187538"/>
            <a:ext cx="5303853" cy="1911925"/>
            <a:chOff x="0" y="0"/>
            <a:chExt cx="7071804" cy="2549233"/>
          </a:xfrm>
        </p:grpSpPr>
        <p:sp>
          <p:nvSpPr>
            <p:cNvPr name="AutoShape 30" id="30"/>
            <p:cNvSpPr/>
            <p:nvPr/>
          </p:nvSpPr>
          <p:spPr>
            <a:xfrm>
              <a:off x="0" y="2523833"/>
              <a:ext cx="1213215" cy="0"/>
            </a:xfrm>
            <a:prstGeom prst="line">
              <a:avLst/>
            </a:prstGeom>
            <a:ln cap="rnd" w="50800">
              <a:solidFill>
                <a:srgbClr val="4DC5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47625"/>
              <a:ext cx="7071804" cy="1061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9"/>
                </a:lnSpc>
              </a:pPr>
              <a:r>
                <a:rPr lang="en-US" b="true" sz="5499" spc="709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Examples: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1272650"/>
              <a:ext cx="7071804" cy="1020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5300" b="true">
                  <a:solidFill>
                    <a:srgbClr val="7E64FB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Search Engines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2638765" y="3065146"/>
            <a:ext cx="4615123" cy="207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“Our mission is to organize the world’s information and make it universally accessible and useful.”</a:t>
            </a: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en-US" sz="22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Google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38765" y="2371823"/>
            <a:ext cx="4620535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Google Chrome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638765" y="6736741"/>
            <a:ext cx="4615123" cy="207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“Brave is…so aggressive about blocking trackers that in the process, it almost always blocks ads entirely. . .” </a:t>
            </a: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en-US" sz="22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New York Times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638765" y="6005015"/>
            <a:ext cx="462053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Brave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-3126695" y="8110045"/>
            <a:ext cx="10840626" cy="10105821"/>
            <a:chOff x="0" y="0"/>
            <a:chExt cx="14454169" cy="13474428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4454169" cy="13474428"/>
              <a:chOff x="0" y="0"/>
              <a:chExt cx="812800" cy="75770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757706"/>
              </a:xfrm>
              <a:custGeom>
                <a:avLst/>
                <a:gdLst/>
                <a:ahLst/>
                <a:cxnLst/>
                <a:rect r="r" b="b" t="t" l="l"/>
                <a:pathLst>
                  <a:path h="757706" w="812800">
                    <a:moveTo>
                      <a:pt x="406400" y="0"/>
                    </a:moveTo>
                    <a:cubicBezTo>
                      <a:pt x="181951" y="0"/>
                      <a:pt x="0" y="169618"/>
                      <a:pt x="0" y="378853"/>
                    </a:cubicBezTo>
                    <a:cubicBezTo>
                      <a:pt x="0" y="588088"/>
                      <a:pt x="181951" y="757706"/>
                      <a:pt x="406400" y="757706"/>
                    </a:cubicBezTo>
                    <a:cubicBezTo>
                      <a:pt x="630849" y="757706"/>
                      <a:pt x="812800" y="588088"/>
                      <a:pt x="812800" y="378853"/>
                    </a:cubicBezTo>
                    <a:cubicBezTo>
                      <a:pt x="812800" y="16961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2935"/>
                <a:ext cx="660400" cy="6537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3665696" y="88551"/>
              <a:ext cx="1006462" cy="1006462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C5E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5540527" y="1095014"/>
              <a:ext cx="5109853" cy="1090867"/>
            </a:xfrm>
            <a:custGeom>
              <a:avLst/>
              <a:gdLst/>
              <a:ahLst/>
              <a:cxnLst/>
              <a:rect r="r" b="b" t="t" l="l"/>
              <a:pathLst>
                <a:path h="1090867" w="5109853">
                  <a:moveTo>
                    <a:pt x="0" y="0"/>
                  </a:moveTo>
                  <a:lnTo>
                    <a:pt x="5109852" y="0"/>
                  </a:lnTo>
                  <a:lnTo>
                    <a:pt x="5109852" y="1090867"/>
                  </a:lnTo>
                  <a:lnTo>
                    <a:pt x="0" y="1090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45316" y="3721203"/>
            <a:ext cx="8925115" cy="8925115"/>
          </a:xfrm>
          <a:custGeom>
            <a:avLst/>
            <a:gdLst/>
            <a:ahLst/>
            <a:cxnLst/>
            <a:rect r="r" b="b" t="t" l="l"/>
            <a:pathLst>
              <a:path h="8925115" w="8925115">
                <a:moveTo>
                  <a:pt x="0" y="0"/>
                </a:moveTo>
                <a:lnTo>
                  <a:pt x="8925115" y="0"/>
                </a:lnTo>
                <a:lnTo>
                  <a:pt x="8925115" y="8925115"/>
                </a:lnTo>
                <a:lnTo>
                  <a:pt x="0" y="89251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19013" y="1914569"/>
            <a:ext cx="6457862" cy="645786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057400" y="816642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89325" y="5939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0" y="0"/>
                </a:lnTo>
                <a:lnTo>
                  <a:pt x="1588970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321864" y="-726060"/>
            <a:ext cx="15652160" cy="11739120"/>
          </a:xfrm>
          <a:custGeom>
            <a:avLst/>
            <a:gdLst/>
            <a:ahLst/>
            <a:cxnLst/>
            <a:rect r="r" b="b" t="t" l="l"/>
            <a:pathLst>
              <a:path h="11739120" w="15652160">
                <a:moveTo>
                  <a:pt x="0" y="0"/>
                </a:moveTo>
                <a:lnTo>
                  <a:pt x="15652160" y="0"/>
                </a:lnTo>
                <a:lnTo>
                  <a:pt x="15652160" y="11739120"/>
                </a:lnTo>
                <a:lnTo>
                  <a:pt x="0" y="117391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2189212" y="4563160"/>
            <a:ext cx="90991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2189212" y="5130323"/>
            <a:ext cx="216959" cy="21695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095572" y="2343911"/>
            <a:ext cx="1885873" cy="1885873"/>
          </a:xfrm>
          <a:custGeom>
            <a:avLst/>
            <a:gdLst/>
            <a:ahLst/>
            <a:cxnLst/>
            <a:rect r="r" b="b" t="t" l="l"/>
            <a:pathLst>
              <a:path h="1885873" w="1885873">
                <a:moveTo>
                  <a:pt x="0" y="0"/>
                </a:moveTo>
                <a:lnTo>
                  <a:pt x="1885874" y="0"/>
                </a:lnTo>
                <a:lnTo>
                  <a:pt x="1885874" y="1885874"/>
                </a:lnTo>
                <a:lnTo>
                  <a:pt x="0" y="18858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209575" y="2401061"/>
            <a:ext cx="7001693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Chat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209575" y="3319830"/>
            <a:ext cx="7107611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 b="true">
                <a:solidFill>
                  <a:srgbClr val="7E64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Rooms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43888" y="5054123"/>
            <a:ext cx="6439922" cy="217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2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 area on the internet or other computer network where users can communicate, typically one dedicated to a particular topic.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-3126695" y="8110045"/>
            <a:ext cx="10840626" cy="10105821"/>
            <a:chOff x="0" y="0"/>
            <a:chExt cx="14454169" cy="1347442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4454169" cy="13474428"/>
              <a:chOff x="0" y="0"/>
              <a:chExt cx="812800" cy="7577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757706"/>
              </a:xfrm>
              <a:custGeom>
                <a:avLst/>
                <a:gdLst/>
                <a:ahLst/>
                <a:cxnLst/>
                <a:rect r="r" b="b" t="t" l="l"/>
                <a:pathLst>
                  <a:path h="757706" w="812800">
                    <a:moveTo>
                      <a:pt x="406400" y="0"/>
                    </a:moveTo>
                    <a:cubicBezTo>
                      <a:pt x="181951" y="0"/>
                      <a:pt x="0" y="169618"/>
                      <a:pt x="0" y="378853"/>
                    </a:cubicBezTo>
                    <a:cubicBezTo>
                      <a:pt x="0" y="588088"/>
                      <a:pt x="181951" y="757706"/>
                      <a:pt x="406400" y="757706"/>
                    </a:cubicBezTo>
                    <a:cubicBezTo>
                      <a:pt x="630849" y="757706"/>
                      <a:pt x="812800" y="588088"/>
                      <a:pt x="812800" y="378853"/>
                    </a:cubicBezTo>
                    <a:cubicBezTo>
                      <a:pt x="812800" y="16961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2935"/>
                <a:ext cx="660400" cy="6537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3665696" y="88551"/>
              <a:ext cx="1006462" cy="1006462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C5E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5540527" y="1095014"/>
              <a:ext cx="5109853" cy="1090867"/>
            </a:xfrm>
            <a:custGeom>
              <a:avLst/>
              <a:gdLst/>
              <a:ahLst/>
              <a:cxnLst/>
              <a:rect r="r" b="b" t="t" l="l"/>
              <a:pathLst>
                <a:path h="1090867" w="5109853">
                  <a:moveTo>
                    <a:pt x="0" y="0"/>
                  </a:moveTo>
                  <a:lnTo>
                    <a:pt x="5109852" y="0"/>
                  </a:lnTo>
                  <a:lnTo>
                    <a:pt x="5109852" y="1090867"/>
                  </a:lnTo>
                  <a:lnTo>
                    <a:pt x="0" y="1090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106396" y="215387"/>
            <a:ext cx="6075208" cy="16230600"/>
            <a:chOff x="0" y="0"/>
            <a:chExt cx="1147333" cy="3065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7333" cy="3065229"/>
            </a:xfrm>
            <a:custGeom>
              <a:avLst/>
              <a:gdLst/>
              <a:ahLst/>
              <a:cxnLst/>
              <a:rect r="r" b="b" t="t" l="l"/>
              <a:pathLst>
                <a:path h="3065229" w="1147333">
                  <a:moveTo>
                    <a:pt x="1022873" y="3065229"/>
                  </a:moveTo>
                  <a:lnTo>
                    <a:pt x="124460" y="3065229"/>
                  </a:lnTo>
                  <a:cubicBezTo>
                    <a:pt x="55880" y="3065229"/>
                    <a:pt x="0" y="3009349"/>
                    <a:pt x="0" y="2940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2873" y="0"/>
                  </a:lnTo>
                  <a:cubicBezTo>
                    <a:pt x="1091453" y="0"/>
                    <a:pt x="1147333" y="55880"/>
                    <a:pt x="1147333" y="124460"/>
                  </a:cubicBezTo>
                  <a:lnTo>
                    <a:pt x="1147333" y="2940769"/>
                  </a:lnTo>
                  <a:cubicBezTo>
                    <a:pt x="1147333" y="3009349"/>
                    <a:pt x="1091453" y="3065229"/>
                    <a:pt x="1022873" y="3065229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6106396" y="5596293"/>
            <a:ext cx="6075208" cy="5468788"/>
            <a:chOff x="0" y="0"/>
            <a:chExt cx="1147333" cy="1032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7333" cy="1032808"/>
            </a:xfrm>
            <a:custGeom>
              <a:avLst/>
              <a:gdLst/>
              <a:ahLst/>
              <a:cxnLst/>
              <a:rect r="r" b="b" t="t" l="l"/>
              <a:pathLst>
                <a:path h="1032808" w="1147333">
                  <a:moveTo>
                    <a:pt x="1022873" y="1032808"/>
                  </a:moveTo>
                  <a:lnTo>
                    <a:pt x="124460" y="1032808"/>
                  </a:lnTo>
                  <a:cubicBezTo>
                    <a:pt x="55880" y="1032808"/>
                    <a:pt x="0" y="976928"/>
                    <a:pt x="0" y="9083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2873" y="0"/>
                  </a:lnTo>
                  <a:cubicBezTo>
                    <a:pt x="1091453" y="0"/>
                    <a:pt x="1147333" y="55880"/>
                    <a:pt x="1147333" y="124460"/>
                  </a:cubicBezTo>
                  <a:lnTo>
                    <a:pt x="1147333" y="908348"/>
                  </a:lnTo>
                  <a:cubicBezTo>
                    <a:pt x="1147333" y="976928"/>
                    <a:pt x="1091453" y="1032808"/>
                    <a:pt x="1022873" y="1032808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38105" y="-1725737"/>
            <a:ext cx="6618770" cy="661877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93399" t="0" r="-17607" b="-4084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471795" y="-1816205"/>
            <a:ext cx="3632409" cy="3632409"/>
          </a:xfrm>
          <a:custGeom>
            <a:avLst/>
            <a:gdLst/>
            <a:ahLst/>
            <a:cxnLst/>
            <a:rect r="r" b="b" t="t" l="l"/>
            <a:pathLst>
              <a:path h="3632409" w="3632409">
                <a:moveTo>
                  <a:pt x="0" y="0"/>
                </a:moveTo>
                <a:lnTo>
                  <a:pt x="3632410" y="0"/>
                </a:lnTo>
                <a:lnTo>
                  <a:pt x="3632410" y="3632410"/>
                </a:lnTo>
                <a:lnTo>
                  <a:pt x="0" y="3632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0" y="94174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2153856" y="4582857"/>
            <a:ext cx="90991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-2859796" y="-8077693"/>
            <a:ext cx="10840626" cy="10105821"/>
            <a:chOff x="0" y="0"/>
            <a:chExt cx="812800" cy="7577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57706"/>
            </a:xfrm>
            <a:custGeom>
              <a:avLst/>
              <a:gdLst/>
              <a:ahLst/>
              <a:cxnLst/>
              <a:rect r="r" b="b" t="t" l="l"/>
              <a:pathLst>
                <a:path h="757706" w="812800">
                  <a:moveTo>
                    <a:pt x="406400" y="0"/>
                  </a:moveTo>
                  <a:cubicBezTo>
                    <a:pt x="181951" y="0"/>
                    <a:pt x="0" y="169618"/>
                    <a:pt x="0" y="378853"/>
                  </a:cubicBezTo>
                  <a:cubicBezTo>
                    <a:pt x="0" y="588088"/>
                    <a:pt x="181951" y="757706"/>
                    <a:pt x="406400" y="757706"/>
                  </a:cubicBezTo>
                  <a:cubicBezTo>
                    <a:pt x="630849" y="757706"/>
                    <a:pt x="812800" y="588088"/>
                    <a:pt x="812800" y="378853"/>
                  </a:cubicBezTo>
                  <a:cubicBezTo>
                    <a:pt x="812800" y="16961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2935"/>
              <a:ext cx="660400" cy="65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28700" y="371777"/>
            <a:ext cx="3832389" cy="818151"/>
          </a:xfrm>
          <a:custGeom>
            <a:avLst/>
            <a:gdLst/>
            <a:ahLst/>
            <a:cxnLst/>
            <a:rect r="r" b="b" t="t" l="l"/>
            <a:pathLst>
              <a:path h="818151" w="3832389">
                <a:moveTo>
                  <a:pt x="0" y="0"/>
                </a:moveTo>
                <a:lnTo>
                  <a:pt x="3832389" y="0"/>
                </a:lnTo>
                <a:lnTo>
                  <a:pt x="3832389" y="818151"/>
                </a:lnTo>
                <a:lnTo>
                  <a:pt x="0" y="8181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845081" y="5293083"/>
            <a:ext cx="2597837" cy="2597837"/>
          </a:xfrm>
          <a:custGeom>
            <a:avLst/>
            <a:gdLst/>
            <a:ahLst/>
            <a:cxnLst/>
            <a:rect r="r" b="b" t="t" l="l"/>
            <a:pathLst>
              <a:path h="2597837" w="2597837">
                <a:moveTo>
                  <a:pt x="0" y="0"/>
                </a:moveTo>
                <a:lnTo>
                  <a:pt x="2597838" y="0"/>
                </a:lnTo>
                <a:lnTo>
                  <a:pt x="2597838" y="2597837"/>
                </a:lnTo>
                <a:lnTo>
                  <a:pt x="0" y="25978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930057" y="5830455"/>
            <a:ext cx="3096281" cy="1523093"/>
          </a:xfrm>
          <a:custGeom>
            <a:avLst/>
            <a:gdLst/>
            <a:ahLst/>
            <a:cxnLst/>
            <a:rect r="r" b="b" t="t" l="l"/>
            <a:pathLst>
              <a:path h="1523093" w="3096281">
                <a:moveTo>
                  <a:pt x="0" y="0"/>
                </a:moveTo>
                <a:lnTo>
                  <a:pt x="3096282" y="0"/>
                </a:lnTo>
                <a:lnTo>
                  <a:pt x="3096282" y="1523093"/>
                </a:lnTo>
                <a:lnTo>
                  <a:pt x="0" y="15230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9342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755334" y="5715699"/>
            <a:ext cx="2008655" cy="1856388"/>
          </a:xfrm>
          <a:custGeom>
            <a:avLst/>
            <a:gdLst/>
            <a:ahLst/>
            <a:cxnLst/>
            <a:rect r="r" b="b" t="t" l="l"/>
            <a:pathLst>
              <a:path h="1856388" w="2008655">
                <a:moveTo>
                  <a:pt x="0" y="0"/>
                </a:moveTo>
                <a:lnTo>
                  <a:pt x="2008655" y="0"/>
                </a:lnTo>
                <a:lnTo>
                  <a:pt x="2008655" y="1856388"/>
                </a:lnTo>
                <a:lnTo>
                  <a:pt x="0" y="1856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285" t="-51874" r="-154412" b="-66178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261661" y="7482096"/>
            <a:ext cx="305546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Skype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39796" y="7482096"/>
            <a:ext cx="340840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Discord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70878" y="7482096"/>
            <a:ext cx="305546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Microsoft Teams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-377423" y="1323278"/>
            <a:ext cx="754847" cy="75484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638274" y="8057691"/>
            <a:ext cx="4302236" cy="70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“Is software that enables the world's conversations”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070237" y="8057691"/>
            <a:ext cx="4302236" cy="179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“Is a voice, video and text communication service used by over a hundred million people to hang out and talk with their friends and communities.”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698027" y="8057691"/>
            <a:ext cx="3678848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“A workspace for real-time collaboration and communication, meetings, file and more... All accessible to everyone.”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06951" y="2462129"/>
            <a:ext cx="6959694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Examples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06951" y="3380898"/>
            <a:ext cx="6959694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true">
                <a:solidFill>
                  <a:srgbClr val="7E64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Chat Rooms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778278" y="1858569"/>
            <a:ext cx="9370349" cy="9649095"/>
            <a:chOff x="0" y="0"/>
            <a:chExt cx="1769637" cy="18222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69637" cy="1822279"/>
            </a:xfrm>
            <a:custGeom>
              <a:avLst/>
              <a:gdLst/>
              <a:ahLst/>
              <a:cxnLst/>
              <a:rect r="r" b="b" t="t" l="l"/>
              <a:pathLst>
                <a:path h="1822279" w="1769637">
                  <a:moveTo>
                    <a:pt x="1645177" y="1822279"/>
                  </a:moveTo>
                  <a:lnTo>
                    <a:pt x="124460" y="1822279"/>
                  </a:lnTo>
                  <a:cubicBezTo>
                    <a:pt x="55880" y="1822279"/>
                    <a:pt x="0" y="1766399"/>
                    <a:pt x="0" y="16978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5177" y="0"/>
                  </a:lnTo>
                  <a:cubicBezTo>
                    <a:pt x="1713757" y="0"/>
                    <a:pt x="1769637" y="55880"/>
                    <a:pt x="1769637" y="124460"/>
                  </a:cubicBezTo>
                  <a:lnTo>
                    <a:pt x="1769637" y="1697819"/>
                  </a:lnTo>
                  <a:cubicBezTo>
                    <a:pt x="1769637" y="1766399"/>
                    <a:pt x="1713757" y="1822279"/>
                    <a:pt x="1645177" y="1822279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1222679" y="7006921"/>
            <a:ext cx="4502759" cy="4502759"/>
          </a:xfrm>
          <a:custGeom>
            <a:avLst/>
            <a:gdLst/>
            <a:ahLst/>
            <a:cxnLst/>
            <a:rect r="r" b="b" t="t" l="l"/>
            <a:pathLst>
              <a:path h="4502759" w="4502759">
                <a:moveTo>
                  <a:pt x="0" y="0"/>
                </a:moveTo>
                <a:lnTo>
                  <a:pt x="4502758" y="0"/>
                </a:lnTo>
                <a:lnTo>
                  <a:pt x="4502758" y="4502758"/>
                </a:lnTo>
                <a:lnTo>
                  <a:pt x="0" y="450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2859796" y="-8077693"/>
            <a:ext cx="10840626" cy="10155818"/>
            <a:chOff x="0" y="0"/>
            <a:chExt cx="14454169" cy="1354109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4454169" cy="13474428"/>
              <a:chOff x="0" y="0"/>
              <a:chExt cx="812800" cy="75770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757706"/>
              </a:xfrm>
              <a:custGeom>
                <a:avLst/>
                <a:gdLst/>
                <a:ahLst/>
                <a:cxnLst/>
                <a:rect r="r" b="b" t="t" l="l"/>
                <a:pathLst>
                  <a:path h="757706" w="812800">
                    <a:moveTo>
                      <a:pt x="406400" y="0"/>
                    </a:moveTo>
                    <a:cubicBezTo>
                      <a:pt x="181951" y="0"/>
                      <a:pt x="0" y="169618"/>
                      <a:pt x="0" y="378853"/>
                    </a:cubicBezTo>
                    <a:cubicBezTo>
                      <a:pt x="0" y="588088"/>
                      <a:pt x="181951" y="757706"/>
                      <a:pt x="406400" y="757706"/>
                    </a:cubicBezTo>
                    <a:cubicBezTo>
                      <a:pt x="630849" y="757706"/>
                      <a:pt x="812800" y="588088"/>
                      <a:pt x="812800" y="378853"/>
                    </a:cubicBezTo>
                    <a:cubicBezTo>
                      <a:pt x="812800" y="16961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2935"/>
                <a:ext cx="660400" cy="6537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5184662" y="11265960"/>
              <a:ext cx="5109853" cy="1090867"/>
            </a:xfrm>
            <a:custGeom>
              <a:avLst/>
              <a:gdLst/>
              <a:ahLst/>
              <a:cxnLst/>
              <a:rect r="r" b="b" t="t" l="l"/>
              <a:pathLst>
                <a:path h="1090867" w="5109853">
                  <a:moveTo>
                    <a:pt x="0" y="0"/>
                  </a:moveTo>
                  <a:lnTo>
                    <a:pt x="5109852" y="0"/>
                  </a:lnTo>
                  <a:lnTo>
                    <a:pt x="5109852" y="1090868"/>
                  </a:lnTo>
                  <a:lnTo>
                    <a:pt x="0" y="1090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3309830" y="12534628"/>
              <a:ext cx="1006462" cy="1006462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C5E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1028700" y="1774637"/>
            <a:ext cx="4840239" cy="7260358"/>
            <a:chOff x="0" y="0"/>
            <a:chExt cx="6350000" cy="9525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6"/>
              <a:stretch>
                <a:fillRect l="-62570" t="0" r="-6257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218786" y="1030299"/>
            <a:ext cx="4840239" cy="7260358"/>
            <a:chOff x="0" y="0"/>
            <a:chExt cx="6350000" cy="9525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7"/>
              <a:stretch>
                <a:fillRect l="0" t="-31" r="0" b="-31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0264539" y="1563142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12108635" y="8990026"/>
            <a:ext cx="909911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2108635" y="3087422"/>
            <a:ext cx="5150665" cy="111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9"/>
              </a:lnSpc>
            </a:pPr>
            <a:r>
              <a:rPr lang="en-US" sz="7899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Video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08635" y="4254551"/>
            <a:ext cx="5150665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true">
                <a:solidFill>
                  <a:srgbClr val="4DC5E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Conferencing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08635" y="5328616"/>
            <a:ext cx="5150665" cy="328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Video conferencing is live, visual connection between two or more remote parties over the internet that simulates a face-to-face meeting.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0" r="-7777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71795" y="-1816205"/>
            <a:ext cx="3632409" cy="3632409"/>
          </a:xfrm>
          <a:custGeom>
            <a:avLst/>
            <a:gdLst/>
            <a:ahLst/>
            <a:cxnLst/>
            <a:rect r="r" b="b" t="t" l="l"/>
            <a:pathLst>
              <a:path h="3632409" w="3632409">
                <a:moveTo>
                  <a:pt x="0" y="0"/>
                </a:moveTo>
                <a:lnTo>
                  <a:pt x="3632410" y="0"/>
                </a:lnTo>
                <a:lnTo>
                  <a:pt x="3632410" y="3632410"/>
                </a:lnTo>
                <a:lnTo>
                  <a:pt x="0" y="3632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53386" y="916112"/>
            <a:ext cx="205914" cy="20591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15131" y="916112"/>
            <a:ext cx="205914" cy="2059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376875" y="916112"/>
            <a:ext cx="205914" cy="20591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71FD">
                <a:alpha val="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-816892" y="4887271"/>
            <a:ext cx="4939631" cy="5859828"/>
            <a:chOff x="0" y="0"/>
            <a:chExt cx="895565" cy="10623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5565" cy="1062399"/>
            </a:xfrm>
            <a:custGeom>
              <a:avLst/>
              <a:gdLst/>
              <a:ahLst/>
              <a:cxnLst/>
              <a:rect r="r" b="b" t="t" l="l"/>
              <a:pathLst>
                <a:path h="1062399" w="895565">
                  <a:moveTo>
                    <a:pt x="771105" y="1062399"/>
                  </a:moveTo>
                  <a:lnTo>
                    <a:pt x="124460" y="1062399"/>
                  </a:lnTo>
                  <a:cubicBezTo>
                    <a:pt x="55880" y="1062399"/>
                    <a:pt x="0" y="1006519"/>
                    <a:pt x="0" y="9379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1105" y="0"/>
                  </a:lnTo>
                  <a:cubicBezTo>
                    <a:pt x="839685" y="0"/>
                    <a:pt x="895565" y="55880"/>
                    <a:pt x="895565" y="124460"/>
                  </a:cubicBezTo>
                  <a:lnTo>
                    <a:pt x="895565" y="937939"/>
                  </a:lnTo>
                  <a:cubicBezTo>
                    <a:pt x="895565" y="1006519"/>
                    <a:pt x="839685" y="1062399"/>
                    <a:pt x="771105" y="1062399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152177" y="1864146"/>
            <a:ext cx="4929436" cy="7394154"/>
            <a:chOff x="0" y="0"/>
            <a:chExt cx="6350000" cy="9525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24539" t="0" r="-2546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2859796" y="-8077693"/>
            <a:ext cx="10840626" cy="10155818"/>
            <a:chOff x="0" y="0"/>
            <a:chExt cx="14454169" cy="1354109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4454169" cy="13474428"/>
              <a:chOff x="0" y="0"/>
              <a:chExt cx="812800" cy="75770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757706"/>
              </a:xfrm>
              <a:custGeom>
                <a:avLst/>
                <a:gdLst/>
                <a:ahLst/>
                <a:cxnLst/>
                <a:rect r="r" b="b" t="t" l="l"/>
                <a:pathLst>
                  <a:path h="757706" w="812800">
                    <a:moveTo>
                      <a:pt x="406400" y="0"/>
                    </a:moveTo>
                    <a:cubicBezTo>
                      <a:pt x="181951" y="0"/>
                      <a:pt x="0" y="169618"/>
                      <a:pt x="0" y="378853"/>
                    </a:cubicBezTo>
                    <a:cubicBezTo>
                      <a:pt x="0" y="588088"/>
                      <a:pt x="181951" y="757706"/>
                      <a:pt x="406400" y="757706"/>
                    </a:cubicBezTo>
                    <a:cubicBezTo>
                      <a:pt x="630849" y="757706"/>
                      <a:pt x="812800" y="588088"/>
                      <a:pt x="812800" y="378853"/>
                    </a:cubicBezTo>
                    <a:cubicBezTo>
                      <a:pt x="812800" y="16961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2935"/>
                <a:ext cx="660400" cy="6537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5184662" y="11265960"/>
              <a:ext cx="5109853" cy="1090867"/>
            </a:xfrm>
            <a:custGeom>
              <a:avLst/>
              <a:gdLst/>
              <a:ahLst/>
              <a:cxnLst/>
              <a:rect r="r" b="b" t="t" l="l"/>
              <a:pathLst>
                <a:path h="1090867" w="5109853">
                  <a:moveTo>
                    <a:pt x="0" y="0"/>
                  </a:moveTo>
                  <a:lnTo>
                    <a:pt x="5109852" y="0"/>
                  </a:lnTo>
                  <a:lnTo>
                    <a:pt x="5109852" y="1090868"/>
                  </a:lnTo>
                  <a:lnTo>
                    <a:pt x="0" y="1090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3309830" y="12534628"/>
              <a:ext cx="1006462" cy="1006462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C5E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25" id="25"/>
          <p:cNvSpPr/>
          <p:nvPr/>
        </p:nvSpPr>
        <p:spPr>
          <a:xfrm flipH="false" flipV="false" rot="0">
            <a:off x="1028700" y="728045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5400000">
            <a:off x="7309445" y="4154357"/>
            <a:ext cx="2356260" cy="5930002"/>
            <a:chOff x="0" y="0"/>
            <a:chExt cx="1324069" cy="333228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24069" cy="3332285"/>
            </a:xfrm>
            <a:custGeom>
              <a:avLst/>
              <a:gdLst/>
              <a:ahLst/>
              <a:cxnLst/>
              <a:rect r="r" b="b" t="t" l="l"/>
              <a:pathLst>
                <a:path h="3332285" w="1324069">
                  <a:moveTo>
                    <a:pt x="1199609" y="3332285"/>
                  </a:moveTo>
                  <a:lnTo>
                    <a:pt x="124460" y="3332285"/>
                  </a:lnTo>
                  <a:cubicBezTo>
                    <a:pt x="55880" y="3332285"/>
                    <a:pt x="0" y="3276405"/>
                    <a:pt x="0" y="32078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9609" y="0"/>
                  </a:lnTo>
                  <a:cubicBezTo>
                    <a:pt x="1268189" y="0"/>
                    <a:pt x="1324069" y="55880"/>
                    <a:pt x="1324069" y="124460"/>
                  </a:cubicBezTo>
                  <a:lnTo>
                    <a:pt x="1324069" y="3207825"/>
                  </a:lnTo>
                  <a:cubicBezTo>
                    <a:pt x="1324069" y="3276405"/>
                    <a:pt x="1268189" y="3332285"/>
                    <a:pt x="1199609" y="33322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5400000">
            <a:off x="13512998" y="4154357"/>
            <a:ext cx="2356260" cy="5930002"/>
            <a:chOff x="0" y="0"/>
            <a:chExt cx="1324069" cy="333228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24069" cy="3332285"/>
            </a:xfrm>
            <a:custGeom>
              <a:avLst/>
              <a:gdLst/>
              <a:ahLst/>
              <a:cxnLst/>
              <a:rect r="r" b="b" t="t" l="l"/>
              <a:pathLst>
                <a:path h="3332285" w="1324069">
                  <a:moveTo>
                    <a:pt x="1199609" y="3332285"/>
                  </a:moveTo>
                  <a:lnTo>
                    <a:pt x="124460" y="3332285"/>
                  </a:lnTo>
                  <a:cubicBezTo>
                    <a:pt x="55880" y="3332285"/>
                    <a:pt x="0" y="3276405"/>
                    <a:pt x="0" y="32078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9609" y="0"/>
                  </a:lnTo>
                  <a:cubicBezTo>
                    <a:pt x="1268189" y="0"/>
                    <a:pt x="1324069" y="55880"/>
                    <a:pt x="1324069" y="124460"/>
                  </a:cubicBezTo>
                  <a:lnTo>
                    <a:pt x="1324069" y="3207825"/>
                  </a:lnTo>
                  <a:cubicBezTo>
                    <a:pt x="1324069" y="3276405"/>
                    <a:pt x="1268189" y="3332285"/>
                    <a:pt x="1199609" y="33322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748716" y="5376105"/>
            <a:ext cx="1130245" cy="113024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64F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952270" y="5376105"/>
            <a:ext cx="1130245" cy="113024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6107220" y="6114283"/>
            <a:ext cx="3308121" cy="39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3"/>
              </a:lnSpc>
            </a:pPr>
            <a:r>
              <a:rPr lang="en-US" sz="2273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Discord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09826" y="6114283"/>
            <a:ext cx="3308121" cy="39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3"/>
              </a:lnSpc>
            </a:pPr>
            <a:r>
              <a:rPr lang="en-US" sz="2273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Skype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080274" y="6649754"/>
            <a:ext cx="4378259" cy="86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3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“Is software that enables the world's conversations”</a:t>
            </a:r>
          </a:p>
        </p:txBody>
      </p:sp>
      <p:sp>
        <p:nvSpPr>
          <p:cNvPr name="AutoShape 39" id="39"/>
          <p:cNvSpPr/>
          <p:nvPr/>
        </p:nvSpPr>
        <p:spPr>
          <a:xfrm>
            <a:off x="8032495" y="4641790"/>
            <a:ext cx="993120" cy="0"/>
          </a:xfrm>
          <a:prstGeom prst="line">
            <a:avLst/>
          </a:prstGeom>
          <a:ln cap="rnd" w="38100">
            <a:solidFill>
              <a:srgbClr val="4D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7981300" y="2375098"/>
            <a:ext cx="9175043" cy="8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</a:pPr>
            <a:r>
              <a:rPr lang="en-US" sz="6002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Examples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981300" y="3334998"/>
            <a:ext cx="9175043" cy="8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</a:pPr>
            <a:r>
              <a:rPr lang="en-US" sz="6002" b="true">
                <a:solidFill>
                  <a:srgbClr val="7E64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Video Conferencing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817581" y="6647711"/>
            <a:ext cx="5212564" cy="143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“Is a voice, video and text communication service used by over a hundred million people to hang out and talk with their friends and communities.”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9719980" y="5347369"/>
            <a:ext cx="1187717" cy="1187717"/>
          </a:xfrm>
          <a:custGeom>
            <a:avLst/>
            <a:gdLst/>
            <a:ahLst/>
            <a:cxnLst/>
            <a:rect r="r" b="b" t="t" l="l"/>
            <a:pathLst>
              <a:path h="1187717" w="1187717">
                <a:moveTo>
                  <a:pt x="0" y="0"/>
                </a:moveTo>
                <a:lnTo>
                  <a:pt x="1187717" y="0"/>
                </a:lnTo>
                <a:lnTo>
                  <a:pt x="1187717" y="1187717"/>
                </a:lnTo>
                <a:lnTo>
                  <a:pt x="0" y="11877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5922054" y="5415621"/>
            <a:ext cx="1190675" cy="1100415"/>
          </a:xfrm>
          <a:custGeom>
            <a:avLst/>
            <a:gdLst/>
            <a:ahLst/>
            <a:cxnLst/>
            <a:rect r="r" b="b" t="t" l="l"/>
            <a:pathLst>
              <a:path h="1100415" w="1190675">
                <a:moveTo>
                  <a:pt x="0" y="0"/>
                </a:moveTo>
                <a:lnTo>
                  <a:pt x="1190675" y="0"/>
                </a:lnTo>
                <a:lnTo>
                  <a:pt x="1190675" y="1100415"/>
                </a:lnTo>
                <a:lnTo>
                  <a:pt x="0" y="1100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285" t="-51874" r="-154412" b="-66178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64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56237" y="6773363"/>
            <a:ext cx="4969874" cy="49698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C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99029" y="8388700"/>
            <a:ext cx="1588971" cy="869600"/>
          </a:xfrm>
          <a:custGeom>
            <a:avLst/>
            <a:gdLst/>
            <a:ahLst/>
            <a:cxnLst/>
            <a:rect r="r" b="b" t="t" l="l"/>
            <a:pathLst>
              <a:path h="869600" w="1588971">
                <a:moveTo>
                  <a:pt x="0" y="0"/>
                </a:moveTo>
                <a:lnTo>
                  <a:pt x="1588971" y="0"/>
                </a:lnTo>
                <a:lnTo>
                  <a:pt x="1588971" y="869600"/>
                </a:lnTo>
                <a:lnTo>
                  <a:pt x="0" y="86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72026" y="-2315974"/>
            <a:ext cx="4631949" cy="4631949"/>
          </a:xfrm>
          <a:custGeom>
            <a:avLst/>
            <a:gdLst/>
            <a:ahLst/>
            <a:cxnLst/>
            <a:rect r="r" b="b" t="t" l="l"/>
            <a:pathLst>
              <a:path h="4631949" w="4631949">
                <a:moveTo>
                  <a:pt x="0" y="0"/>
                </a:moveTo>
                <a:lnTo>
                  <a:pt x="4631948" y="0"/>
                </a:lnTo>
                <a:lnTo>
                  <a:pt x="4631948" y="4631948"/>
                </a:lnTo>
                <a:lnTo>
                  <a:pt x="0" y="4631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61721" y="1028700"/>
            <a:ext cx="10026776" cy="11813580"/>
          </a:xfrm>
          <a:custGeom>
            <a:avLst/>
            <a:gdLst/>
            <a:ahLst/>
            <a:cxnLst/>
            <a:rect r="r" b="b" t="t" l="l"/>
            <a:pathLst>
              <a:path h="11813580" w="10026776">
                <a:moveTo>
                  <a:pt x="0" y="0"/>
                </a:moveTo>
                <a:lnTo>
                  <a:pt x="10026776" y="0"/>
                </a:lnTo>
                <a:lnTo>
                  <a:pt x="10026776" y="11813580"/>
                </a:lnTo>
                <a:lnTo>
                  <a:pt x="0" y="11813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4974" y="1047593"/>
            <a:ext cx="9719494" cy="11451539"/>
          </a:xfrm>
          <a:custGeom>
            <a:avLst/>
            <a:gdLst/>
            <a:ahLst/>
            <a:cxnLst/>
            <a:rect r="r" b="b" t="t" l="l"/>
            <a:pathLst>
              <a:path h="11451539" w="9719494">
                <a:moveTo>
                  <a:pt x="0" y="0"/>
                </a:moveTo>
                <a:lnTo>
                  <a:pt x="9719494" y="0"/>
                </a:lnTo>
                <a:lnTo>
                  <a:pt x="9719494" y="11451539"/>
                </a:lnTo>
                <a:lnTo>
                  <a:pt x="0" y="1145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4000" y="3209253"/>
            <a:ext cx="8115300" cy="206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23"/>
              </a:lnSpc>
            </a:pPr>
            <a:r>
              <a:rPr lang="en-US" sz="15523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4896919"/>
            <a:ext cx="7501765" cy="3504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35"/>
              </a:lnSpc>
            </a:pPr>
            <a:r>
              <a:rPr lang="en-US" sz="26335" b="true">
                <a:solidFill>
                  <a:srgbClr val="4DC5E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DAGYzkEpciY</dc:identifier>
  <dcterms:modified xsi:type="dcterms:W3CDTF">2011-08-01T06:04:30Z</dcterms:modified>
  <cp:revision>1</cp:revision>
  <dc:title>Learning</dc:title>
</cp:coreProperties>
</file>